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1"/>
  </p:notesMasterIdLst>
  <p:sldIdLst>
    <p:sldId id="257" r:id="rId2"/>
    <p:sldId id="258" r:id="rId3"/>
    <p:sldId id="270" r:id="rId4"/>
    <p:sldId id="259" r:id="rId5"/>
    <p:sldId id="260" r:id="rId6"/>
    <p:sldId id="261" r:id="rId7"/>
    <p:sldId id="262" r:id="rId8"/>
    <p:sldId id="271" r:id="rId9"/>
    <p:sldId id="272" r:id="rId10"/>
    <p:sldId id="273" r:id="rId11"/>
    <p:sldId id="274" r:id="rId12"/>
    <p:sldId id="283" r:id="rId13"/>
    <p:sldId id="284" r:id="rId14"/>
    <p:sldId id="277" r:id="rId15"/>
    <p:sldId id="278" r:id="rId16"/>
    <p:sldId id="279" r:id="rId17"/>
    <p:sldId id="280" r:id="rId18"/>
    <p:sldId id="285" r:id="rId19"/>
    <p:sldId id="286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64" d="100"/>
          <a:sy n="64" d="100"/>
        </p:scale>
        <p:origin x="102" y="2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16/09/2020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1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2652057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6774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耶和華是我的牧者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4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The Lord is My Shepherd</a:t>
            </a:r>
            <a:endParaRPr lang="en-US" sz="4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048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因為祢有與我同在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In-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Li   u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 tong-chai,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永遠不會離開我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Eng-oan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boe-oe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li-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372001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700" y="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祢的杖顧我永無息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Li   e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koai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ko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bo-soah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祢的竿常安慰我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Li  e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an-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73705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-6246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4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祂使我的靈魂甦醒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I   ho- goa 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使我心神爽快精英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 goa sim-sin song-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cheng-eng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072026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祂用聖手引導保護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seng-chhiu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po-ho,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為祂的名導我走義路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Ui    I    e-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-lo.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089991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700" y="3048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28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祢在我對敵的面前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Li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  tui-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bin-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設筵席豐盛為我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ian-siah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hong-seng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782977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祢用香油抹我的頭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phang-iu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祢使我福杯滿滿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 ho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hok-poe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moa-moa,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412249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祢無窮的恩惠愛疼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Li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bu-kiong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 un-hui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-thang,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的確跟我一世人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Tek-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khak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chit-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lang,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9519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我要住在祢的殿內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tiam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Li    e   tian-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用虔誠服事敬拜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khian-seng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hok-sai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keng-pai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753653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4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祂使我的靈魂甦醒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I   ho- goa 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leng-hun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使我心神爽快精英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 goa sim-sin song-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cheng-eng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236826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9993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祂用聖手引導保護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seng-chhiu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po-ho,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為祂的名導我走義路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Ui    I    e-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-lo.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39380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28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耶和華是我的牧者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ho-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goa 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chia,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是我仁慈的牧者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Si   goa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chu 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-chia,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990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耶和華是我的牧者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ho-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goa 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chia,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祂賜我各項足額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I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-hang kau-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452727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048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祂使我安歇在草埔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I   ho- goa an-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-po;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在極青翠的草埔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-chhui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-po,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700" y="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又導我到清靜水邊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kau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chheng-cheng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到極清靜的水邊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chheng-cheng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741600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24984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4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祂使我的靈魂甦醒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I    ho- goa 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leng-hun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使我心神爽快精英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Ho goa sim-sin song-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cheng-eng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691308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700" y="9993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祂用聖手引導保護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seng-chhiu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po-ho,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為祂的名導我走義路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Ui     I   e-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-lo.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313081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700" y="3048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28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我雖然當經過山谷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sui-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keng-ke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經過死蔭的山崖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Keng-ke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e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-gai,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153609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524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我雖然當經過山谷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sui-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keng-ke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也不怕遇着災害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m-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chai-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99333311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1710</TotalTime>
  <Words>627</Words>
  <Application>Microsoft Office PowerPoint</Application>
  <PresentationFormat>Widescreen</PresentationFormat>
  <Paragraphs>98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213</cp:revision>
  <dcterms:created xsi:type="dcterms:W3CDTF">2018-01-05T06:11:53Z</dcterms:created>
  <dcterms:modified xsi:type="dcterms:W3CDTF">2020-09-16T05:58:30Z</dcterms:modified>
</cp:coreProperties>
</file>